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71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A17E28D-F8CF-41F2-B880-2106CF967F25}">
          <p14:sldIdLst>
            <p14:sldId id="256"/>
            <p14:sldId id="257"/>
            <p14:sldId id="258"/>
            <p14:sldId id="261"/>
            <p14:sldId id="259"/>
            <p14:sldId id="260"/>
            <p14:sldId id="262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38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54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6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1685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35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58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758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23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43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93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8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6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3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9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7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5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0CAE604-7D7D-4311-B892-AF7B790CF3C0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A1DFF2-FE0E-4B13-BE7E-8D18253C4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37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D816-8D9E-4A73-A70C-CD5825B5B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688158"/>
            <a:ext cx="9440034" cy="2571504"/>
          </a:xfrm>
        </p:spPr>
        <p:txBody>
          <a:bodyPr>
            <a:noAutofit/>
          </a:bodyPr>
          <a:lstStyle/>
          <a:p>
            <a:r>
              <a:rPr lang="en-US" sz="8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BÁO CÁO ĐỒ ÁN LEGO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63B9E8-5553-4C2B-AB1F-99B3B10F5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4475031"/>
            <a:ext cx="9440034" cy="1909727"/>
          </a:xfrm>
        </p:spPr>
        <p:txBody>
          <a:bodyPr>
            <a:noAutofit/>
          </a:bodyPr>
          <a:lstStyle/>
          <a:p>
            <a:r>
              <a:rPr lang="en-US" sz="2800" dirty="0"/>
              <a:t>TRẦN NHẬT HUY – 1612272</a:t>
            </a:r>
          </a:p>
          <a:p>
            <a:r>
              <a:rPr lang="en-US" sz="2800" dirty="0"/>
              <a:t>TRẦN ĐÌNH KHẢI – 1612282</a:t>
            </a:r>
          </a:p>
          <a:p>
            <a:r>
              <a:rPr lang="en-US" sz="2800" dirty="0"/>
              <a:t>NGUYỄN NHỰT - 1612482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278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1EB7-B01D-4E11-8F99-5B4B8391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B. THIẾT KẾ 3D</a:t>
            </a:r>
            <a:endParaRPr lang="vi-VN" sz="5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B39F58-7BA9-4106-B344-15BC49893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066801"/>
            <a:ext cx="10353762" cy="56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27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1852-E102-4F15-81CC-3F123559C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C. THUẬT TOÁN</a:t>
            </a:r>
            <a:endParaRPr lang="vi-VN" sz="5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0B4120-050B-4A8F-BFA3-59C4343E5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349" y="1066800"/>
            <a:ext cx="4343777" cy="5694363"/>
          </a:xfrm>
        </p:spPr>
      </p:pic>
    </p:spTree>
    <p:extLst>
      <p:ext uri="{BB962C8B-B14F-4D97-AF65-F5344CB8AC3E}">
        <p14:creationId xmlns:p14="http://schemas.microsoft.com/office/powerpoint/2010/main" val="35079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BC2C-29B2-42BB-AFF0-996D542F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89555"/>
            <a:ext cx="10353762" cy="97045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D. BẢN VẼ PHÁC THẢO</a:t>
            </a:r>
            <a:endParaRPr lang="vi-VN" sz="5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18E5E-108B-430A-BC76-4EECFB9A4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882" y="1060450"/>
            <a:ext cx="10148711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8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81B4-0826-49F5-B737-31BB8353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MÔ HÌNH CHẠY</a:t>
            </a:r>
            <a:endParaRPr lang="vi-VN" sz="5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A23913-8F12-46BA-8040-59649CD1D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576" y="1580050"/>
            <a:ext cx="4392890" cy="5206193"/>
          </a:xfrm>
        </p:spPr>
      </p:pic>
    </p:spTree>
    <p:extLst>
      <p:ext uri="{BB962C8B-B14F-4D97-AF65-F5344CB8AC3E}">
        <p14:creationId xmlns:p14="http://schemas.microsoft.com/office/powerpoint/2010/main" val="22328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81B4-0826-49F5-B737-31BB8353E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E. CHI PHÍ DỰ KIẾN</a:t>
            </a:r>
            <a:endParaRPr lang="vi-VN" sz="5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D07CE-1A64-4F77-BF19-88CB4C534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Tài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nguyên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cần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thiết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để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xây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dựng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cảm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biến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ánh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sáng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cảm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biến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siêu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âm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động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c</a:t>
            </a:r>
            <a:r>
              <a:rPr lang="vi-V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ơ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quay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cho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việc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di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chuyển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khối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vi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điều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khiển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NXT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Các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tài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nguyên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lắp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ráp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khác</a:t>
            </a:r>
            <a:endParaRPr lang="vi-VN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83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905B-88F4-4FF3-B4A7-CEAB0F1C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F. RỦI RO VÀ GIẢI PHÁP</a:t>
            </a:r>
            <a:endParaRPr lang="vi-VN" sz="5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42C9-5F8B-4452-835F-500FB706F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Rủi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ro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 algn="just"/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Việc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xác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định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khoảng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trống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dựa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vào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sóng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siêu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âm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sẽ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gây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khó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khăn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môi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tr</a:t>
            </a:r>
            <a:r>
              <a:rPr lang="vi-VN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ư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ờng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có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nhiều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vật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cản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hoặc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thiết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bị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phát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sóng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vô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tình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bị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che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khuất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450000" lvl="1" indent="0" algn="just">
              <a:buNone/>
            </a:pP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Giải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pháp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Thực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hiện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trong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khu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vực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thoáng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và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thiết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bị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phát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sóng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không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bị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che</a:t>
            </a:r>
            <a:r>
              <a:rPr lang="en-US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khuất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92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97AF-E4A0-4E06-8F16-1299B621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NỘI DUNG TRÌNH BÀY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69ABC-0E67-4466-940C-D9291B68D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FFFF99"/>
                </a:solidFill>
              </a:rPr>
              <a:t>I. HÌNH THÀNH Ý T</a:t>
            </a:r>
            <a:r>
              <a:rPr lang="vi-VN" sz="3600" dirty="0">
                <a:solidFill>
                  <a:srgbClr val="FFFF99"/>
                </a:solidFill>
              </a:rPr>
              <a:t>Ư</a:t>
            </a:r>
            <a:r>
              <a:rPr lang="en-US" sz="3600" dirty="0">
                <a:solidFill>
                  <a:srgbClr val="FFFF99"/>
                </a:solidFill>
              </a:rPr>
              <a:t>ỞNG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FFFF9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II. THIẾT KẾ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FFFF9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III. THỰC HIỆN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FFFF9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III. VẬN HÀNH</a:t>
            </a:r>
          </a:p>
        </p:txBody>
      </p:sp>
    </p:spTree>
    <p:extLst>
      <p:ext uri="{BB962C8B-B14F-4D97-AF65-F5344CB8AC3E}">
        <p14:creationId xmlns:p14="http://schemas.microsoft.com/office/powerpoint/2010/main" val="33470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7922-A9C8-4239-9871-C2D61701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I. HÌNH THÀNH Ý T</a:t>
            </a:r>
            <a:r>
              <a:rPr lang="vi-VN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Ư</a:t>
            </a:r>
            <a:r>
              <a:rPr lang="en-US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ỞNG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A86C2-D28E-44DA-B737-009E286B5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58693"/>
            <a:ext cx="10353762" cy="4058751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vi-VN" sz="3200" noProof="1">
                <a:latin typeface="Cambria Math" panose="02040503050406030204" pitchFamily="18" charset="0"/>
                <a:ea typeface="Cambria Math" panose="02040503050406030204" pitchFamily="18" charset="0"/>
              </a:rPr>
              <a:t>Mục tiêu và</a:t>
            </a:r>
            <a:r>
              <a:rPr lang="en-US" sz="3200" noProof="1">
                <a:latin typeface="Cambria Math" panose="02040503050406030204" pitchFamily="18" charset="0"/>
                <a:ea typeface="Cambria Math" panose="02040503050406030204" pitchFamily="18" charset="0"/>
              </a:rPr>
              <a:t> ý nghĩa:</a:t>
            </a:r>
          </a:p>
          <a:p>
            <a:pPr lvl="1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3200" noProof="1">
                <a:latin typeface="Cambria Math" panose="02040503050406030204" pitchFamily="18" charset="0"/>
                <a:ea typeface="Cambria Math" panose="02040503050406030204" pitchFamily="18" charset="0"/>
              </a:rPr>
              <a:t>Xây dựng một Robot có khả năng tự vận hành</a:t>
            </a:r>
          </a:p>
          <a:p>
            <a:pPr lvl="1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3200" noProof="1">
                <a:latin typeface="Cambria Math" panose="02040503050406030204" pitchFamily="18" charset="0"/>
                <a:ea typeface="Cambria Math" panose="02040503050406030204" pitchFamily="18" charset="0"/>
              </a:rPr>
              <a:t>Robot tự tìm chỗ trống để đỗ xe</a:t>
            </a:r>
          </a:p>
          <a:p>
            <a:pPr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3200" noProof="1">
                <a:latin typeface="Cambria Math" panose="02040503050406030204" pitchFamily="18" charset="0"/>
                <a:ea typeface="Cambria Math" panose="02040503050406030204" pitchFamily="18" charset="0"/>
              </a:rPr>
              <a:t>Khó khăn:</a:t>
            </a:r>
          </a:p>
          <a:p>
            <a:pPr lvl="1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3200" noProof="1">
                <a:latin typeface="Cambria Math" panose="02040503050406030204" pitchFamily="18" charset="0"/>
                <a:ea typeface="Cambria Math" panose="02040503050406030204" pitchFamily="18" charset="0"/>
              </a:rPr>
              <a:t>Làm sao cho Robot biết chỗ nào là chỗ trống</a:t>
            </a:r>
          </a:p>
          <a:p>
            <a:pPr lvl="1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3200" noProof="1">
                <a:latin typeface="Cambria Math" panose="02040503050406030204" pitchFamily="18" charset="0"/>
                <a:ea typeface="Cambria Math" panose="02040503050406030204" pitchFamily="18" charset="0"/>
              </a:rPr>
              <a:t>Phải di chuyển nh</a:t>
            </a:r>
            <a:r>
              <a:rPr lang="vi-VN" sz="3200" noProof="1">
                <a:latin typeface="Cambria Math" panose="02040503050406030204" pitchFamily="18" charset="0"/>
                <a:ea typeface="Cambria Math" panose="02040503050406030204" pitchFamily="18" charset="0"/>
              </a:rPr>
              <a:t>ư</a:t>
            </a:r>
            <a:r>
              <a:rPr lang="en-US" sz="3200" noProof="1">
                <a:latin typeface="Cambria Math" panose="02040503050406030204" pitchFamily="18" charset="0"/>
                <a:ea typeface="Cambria Math" panose="02040503050406030204" pitchFamily="18" charset="0"/>
              </a:rPr>
              <a:t> thế nào để vào đ</a:t>
            </a:r>
            <a:r>
              <a:rPr lang="vi-VN" sz="3200" noProof="1">
                <a:latin typeface="Cambria Math" panose="02040503050406030204" pitchFamily="18" charset="0"/>
                <a:ea typeface="Cambria Math" panose="02040503050406030204" pitchFamily="18" charset="0"/>
              </a:rPr>
              <a:t>ư</a:t>
            </a:r>
            <a:r>
              <a:rPr lang="en-US" sz="3200" noProof="1">
                <a:latin typeface="Cambria Math" panose="02040503050406030204" pitchFamily="18" charset="0"/>
                <a:ea typeface="Cambria Math" panose="02040503050406030204" pitchFamily="18" charset="0"/>
              </a:rPr>
              <a:t>ợc chỗ trống đó</a:t>
            </a:r>
          </a:p>
          <a:p>
            <a:pPr lvl="1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endParaRPr lang="en-US" sz="3200" noProof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6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7922-A9C8-4239-9871-C2D61701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I. HÌNH THÀNH Ý T</a:t>
            </a:r>
            <a:r>
              <a:rPr lang="vi-VN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Ư</a:t>
            </a:r>
            <a:r>
              <a:rPr lang="en-US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ỞNG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A86C2-D28E-44DA-B737-009E286B5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86973"/>
            <a:ext cx="10353762" cy="4058751"/>
          </a:xfrm>
        </p:spPr>
        <p:txBody>
          <a:bodyPr>
            <a:normAutofit/>
          </a:bodyPr>
          <a:lstStyle/>
          <a:p>
            <a:pPr algn="just"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Tính năng:</a:t>
            </a:r>
          </a:p>
          <a:p>
            <a:pPr lvl="1" algn="just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Khi ng</a:t>
            </a:r>
            <a:r>
              <a:rPr lang="vi-VN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ư</a:t>
            </a:r>
            <a:r>
              <a:rPr lang="en-US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ời dùng chọn chế độ đỗ xe thì Robot sẽ tự động đi tìm chỗ trống thích hợp</a:t>
            </a:r>
          </a:p>
          <a:p>
            <a:pPr lvl="1" algn="just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Khi ng</a:t>
            </a:r>
            <a:r>
              <a:rPr lang="vi-VN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ư</a:t>
            </a:r>
            <a:r>
              <a:rPr lang="en-US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ời dùng chọn chế độ rời đi thì Robot sẽ tự động rời khỏi chỗ đỗ</a:t>
            </a:r>
          </a:p>
          <a:p>
            <a:pPr marL="450000" lvl="1" indent="0" algn="just">
              <a:buClr>
                <a:schemeClr val="tx1"/>
              </a:buClr>
              <a:buSzPct val="100000"/>
              <a:buNone/>
            </a:pPr>
            <a:endParaRPr lang="en-US" sz="2400" noProof="1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>
              <a:buClr>
                <a:schemeClr val="tx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Ứng dụng thực tế:</a:t>
            </a:r>
          </a:p>
          <a:p>
            <a:pPr lvl="1" algn="just">
              <a:buClr>
                <a:schemeClr val="tx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Giúp cho việc đỗ xe đ</a:t>
            </a:r>
            <a:r>
              <a:rPr lang="vi-VN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ư</a:t>
            </a:r>
            <a:r>
              <a:rPr lang="en-US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ợc thực hiện tự động </a:t>
            </a:r>
          </a:p>
        </p:txBody>
      </p:sp>
    </p:spTree>
    <p:extLst>
      <p:ext uri="{BB962C8B-B14F-4D97-AF65-F5344CB8AC3E}">
        <p14:creationId xmlns:p14="http://schemas.microsoft.com/office/powerpoint/2010/main" val="36449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B0B2-544B-4E11-8D8E-BB96E4E1D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II. THIẾT KẾ</a:t>
            </a:r>
            <a:endParaRPr lang="vi-VN" sz="5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0DE1E-DC45-4F6E-870B-399670715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94100" indent="-457200">
              <a:buFont typeface="+mj-lt"/>
              <a:buAutoNum type="alphaUcPeriod"/>
            </a:pPr>
            <a:r>
              <a:rPr lang="en-US" sz="3600" dirty="0">
                <a:solidFill>
                  <a:srgbClr val="FFFF99"/>
                </a:solidFill>
              </a:rPr>
              <a:t>CẤU TRÚC</a:t>
            </a:r>
          </a:p>
          <a:p>
            <a:pPr marL="494100" indent="-457200">
              <a:buFont typeface="+mj-lt"/>
              <a:buAutoNum type="alphaUcPeriod"/>
            </a:pPr>
            <a:r>
              <a:rPr lang="en-US" sz="3600" dirty="0">
                <a:solidFill>
                  <a:srgbClr val="FFFF99"/>
                </a:solidFill>
              </a:rPr>
              <a:t>THIẾT KẾ 3D</a:t>
            </a:r>
          </a:p>
          <a:p>
            <a:pPr marL="494100" indent="-457200">
              <a:buFont typeface="+mj-lt"/>
              <a:buAutoNum type="alphaUcPeriod"/>
            </a:pPr>
            <a:r>
              <a:rPr lang="en-US" sz="3600" dirty="0">
                <a:solidFill>
                  <a:srgbClr val="FFFF99"/>
                </a:solidFill>
              </a:rPr>
              <a:t>THUẬT TOÁN</a:t>
            </a:r>
          </a:p>
          <a:p>
            <a:pPr marL="494100" indent="-457200">
              <a:buFont typeface="+mj-lt"/>
              <a:buAutoNum type="alphaUcPeriod"/>
            </a:pPr>
            <a:r>
              <a:rPr lang="en-US" sz="3600" dirty="0">
                <a:solidFill>
                  <a:srgbClr val="FFFF99"/>
                </a:solidFill>
              </a:rPr>
              <a:t>BẢN VẼ PHÁC THẢO</a:t>
            </a:r>
          </a:p>
          <a:p>
            <a:pPr marL="494100" indent="-457200">
              <a:buFont typeface="+mj-lt"/>
              <a:buAutoNum type="alphaUcPeriod"/>
            </a:pPr>
            <a:r>
              <a:rPr lang="en-US" sz="3600" dirty="0">
                <a:solidFill>
                  <a:srgbClr val="FFFF99"/>
                </a:solidFill>
              </a:rPr>
              <a:t>CHI PHÍ DỰ KIẾN</a:t>
            </a:r>
          </a:p>
          <a:p>
            <a:pPr marL="494100" indent="-457200">
              <a:buFont typeface="+mj-lt"/>
              <a:buAutoNum type="alphaUcPeriod"/>
            </a:pPr>
            <a:r>
              <a:rPr lang="en-US" sz="3600" dirty="0">
                <a:solidFill>
                  <a:srgbClr val="FFFF99"/>
                </a:solidFill>
              </a:rPr>
              <a:t>RỦI RO</a:t>
            </a:r>
            <a:endParaRPr lang="vi-VN" sz="3600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5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31F4-90C0-497F-8DD2-1B29D2D5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A. CẤU TRÚC</a:t>
            </a:r>
            <a:endParaRPr lang="vi-VN" sz="54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8D78-5824-44B0-BB47-AD6E221FF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35726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Robot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cần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phải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xử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lý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2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nhiệm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vụ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Đỗ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xe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: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B1: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Tìm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chỗ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trống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B2: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Xoay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vi-VN" sz="2400" noProof="1">
                <a:latin typeface="Cambria Math" panose="02040503050406030204" pitchFamily="18" charset="0"/>
                <a:ea typeface="Cambria Math" panose="02040503050406030204" pitchFamily="18" charset="0"/>
              </a:rPr>
              <a:t>Robot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để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vào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chỗ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trống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B3: Di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chuyển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vào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chỗ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trống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Rời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đi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B1: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Rời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khỏi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n</a:t>
            </a:r>
            <a:r>
              <a:rPr lang="vi-V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ơ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đỗ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B2: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Xoay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Robot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lại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h</a:t>
            </a:r>
            <a:r>
              <a:rPr lang="vi-V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ư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ớng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ban </a:t>
            </a:r>
            <a:r>
              <a:rPr lang="en-US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đầu</a:t>
            </a:r>
            <a:endParaRPr lang="vi-VN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0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1EB7-B01D-4E11-8F99-5B4B8391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B. THIẾT KẾ 3D</a:t>
            </a:r>
            <a:endParaRPr lang="vi-VN" sz="5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B1B3A4-895E-49CC-801A-BBA1EAEA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10" y="1270536"/>
            <a:ext cx="10353761" cy="556736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F401C38-7A45-4EC8-AE75-CB8119BA5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611" y="1270536"/>
            <a:ext cx="10353762" cy="4058751"/>
          </a:xfrm>
        </p:spPr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975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1EB7-B01D-4E11-8F99-5B4B8391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B. THIẾT KẾ 3D</a:t>
            </a:r>
            <a:endParaRPr lang="vi-VN" sz="5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6C3484-8AB6-44E1-A234-B951ED02A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066801"/>
            <a:ext cx="10282741" cy="56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5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1EB7-B01D-4E11-8F99-5B4B8391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Cambria Math" panose="02040503050406030204" pitchFamily="18" charset="0"/>
                <a:ea typeface="Cambria Math" panose="02040503050406030204" pitchFamily="18" charset="0"/>
              </a:rPr>
              <a:t>B. THIẾT KẾ 3D</a:t>
            </a:r>
            <a:endParaRPr lang="vi-VN" sz="5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D6DC0B-23C8-40BB-9B8D-A789333D0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1066801"/>
            <a:ext cx="10353762" cy="569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385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Calisto MT</vt:lpstr>
      <vt:lpstr>Cambria Math</vt:lpstr>
      <vt:lpstr>Wingdings</vt:lpstr>
      <vt:lpstr>Wingdings 2</vt:lpstr>
      <vt:lpstr>Slate</vt:lpstr>
      <vt:lpstr>BÁO CÁO ĐỒ ÁN LEGO</vt:lpstr>
      <vt:lpstr>NỘI DUNG TRÌNH BÀY</vt:lpstr>
      <vt:lpstr>I. HÌNH THÀNH Ý TƯỞNG</vt:lpstr>
      <vt:lpstr>I. HÌNH THÀNH Ý TƯỞNG</vt:lpstr>
      <vt:lpstr>II. THIẾT KẾ</vt:lpstr>
      <vt:lpstr>A. CẤU TRÚC</vt:lpstr>
      <vt:lpstr>B. THIẾT KẾ 3D</vt:lpstr>
      <vt:lpstr>B. THIẾT KẾ 3D</vt:lpstr>
      <vt:lpstr>B. THIẾT KẾ 3D</vt:lpstr>
      <vt:lpstr>B. THIẾT KẾ 3D</vt:lpstr>
      <vt:lpstr>C. THUẬT TOÁN</vt:lpstr>
      <vt:lpstr>D. BẢN VẼ PHÁC THẢO</vt:lpstr>
      <vt:lpstr>MÔ HÌNH CHẠY</vt:lpstr>
      <vt:lpstr>E. CHI PHÍ DỰ KIẾN</vt:lpstr>
      <vt:lpstr>F. RỦI RO VÀ GIẢI PHÁP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LEGO</dc:title>
  <dc:creator>TRẦN NHẬT HUY</dc:creator>
  <cp:lastModifiedBy>TRẦN NHẬT HUY</cp:lastModifiedBy>
  <cp:revision>12</cp:revision>
  <dcterms:created xsi:type="dcterms:W3CDTF">2018-11-25T12:41:00Z</dcterms:created>
  <dcterms:modified xsi:type="dcterms:W3CDTF">2018-12-20T13:14:34Z</dcterms:modified>
</cp:coreProperties>
</file>